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7556500" cy="10693400"/>
  <p:notesSz cx="6858000" cy="9144000"/>
  <p:embeddedFontLst>
    <p:embeddedFont>
      <p:font typeface="VAG Rounded Next" charset="1" panose="020F0502020203020204"/>
      <p:regular r:id="rId7"/>
    </p:embeddedFont>
    <p:embeddedFont>
      <p:font typeface="Rockstone" charset="1" panose="00000000000000000000"/>
      <p:regular r:id="rId8"/>
    </p:embeddedFont>
    <p:embeddedFont>
      <p:font typeface="Open Sans Bold" charset="1" panose="00000000000000000000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svg" Type="http://schemas.openxmlformats.org/officeDocument/2006/relationships/image"/><Relationship Id="rId11" Target="../media/image10.png" Type="http://schemas.openxmlformats.org/officeDocument/2006/relationships/image"/><Relationship Id="rId12" Target="../media/image11.png" Type="http://schemas.openxmlformats.org/officeDocument/2006/relationships/image"/><Relationship Id="rId13" Target="../media/image12.png" Type="http://schemas.openxmlformats.org/officeDocument/2006/relationships/image"/><Relationship Id="rId14" Target="../media/image13.png" Type="http://schemas.openxmlformats.org/officeDocument/2006/relationships/image"/><Relationship Id="rId15" Target="../media/image14.png" Type="http://schemas.openxmlformats.org/officeDocument/2006/relationships/image"/><Relationship Id="rId16" Target="../media/image15.png" Type="http://schemas.openxmlformats.org/officeDocument/2006/relationships/image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35242"/>
            <a:ext cx="7556500" cy="1656220"/>
            <a:chOff x="0" y="0"/>
            <a:chExt cx="14249400" cy="312315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4249400" cy="3123157"/>
            </a:xfrm>
            <a:custGeom>
              <a:avLst/>
              <a:gdLst/>
              <a:ahLst/>
              <a:cxnLst/>
              <a:rect r="r" b="b" t="t" l="l"/>
              <a:pathLst>
                <a:path h="3123157" w="14249400">
                  <a:moveTo>
                    <a:pt x="0" y="0"/>
                  </a:moveTo>
                  <a:lnTo>
                    <a:pt x="14249400" y="0"/>
                  </a:lnTo>
                  <a:lnTo>
                    <a:pt x="14249400" y="3123157"/>
                  </a:lnTo>
                  <a:lnTo>
                    <a:pt x="0" y="3123157"/>
                  </a:lnTo>
                  <a:close/>
                </a:path>
              </a:pathLst>
            </a:custGeom>
            <a:solidFill>
              <a:srgbClr val="1E3A5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14249400" cy="3161257"/>
            </a:xfrm>
            <a:prstGeom prst="rect">
              <a:avLst/>
            </a:prstGeom>
          </p:spPr>
          <p:txBody>
            <a:bodyPr anchor="ctr" rtlCol="false" tIns="35919" lIns="35919" bIns="35919" rIns="35919"/>
            <a:lstStyle/>
            <a:p>
              <a:pPr algn="l">
                <a:lnSpc>
                  <a:spcPts val="167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0" y="10134948"/>
            <a:ext cx="7560000" cy="659075"/>
            <a:chOff x="0" y="0"/>
            <a:chExt cx="14256000" cy="124282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4256000" cy="1242826"/>
            </a:xfrm>
            <a:custGeom>
              <a:avLst/>
              <a:gdLst/>
              <a:ahLst/>
              <a:cxnLst/>
              <a:rect r="r" b="b" t="t" l="l"/>
              <a:pathLst>
                <a:path h="1242826" w="14256000">
                  <a:moveTo>
                    <a:pt x="0" y="0"/>
                  </a:moveTo>
                  <a:lnTo>
                    <a:pt x="14256000" y="0"/>
                  </a:lnTo>
                  <a:lnTo>
                    <a:pt x="14256000" y="1242826"/>
                  </a:lnTo>
                  <a:lnTo>
                    <a:pt x="0" y="1242826"/>
                  </a:lnTo>
                  <a:close/>
                </a:path>
              </a:pathLst>
            </a:custGeom>
            <a:solidFill>
              <a:srgbClr val="1E3A5F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4256000" cy="1280926"/>
            </a:xfrm>
            <a:prstGeom prst="rect">
              <a:avLst/>
            </a:prstGeom>
          </p:spPr>
          <p:txBody>
            <a:bodyPr anchor="ctr" rtlCol="false" tIns="35919" lIns="35919" bIns="35919" rIns="35919"/>
            <a:lstStyle/>
            <a:p>
              <a:pPr algn="l">
                <a:lnSpc>
                  <a:spcPts val="167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6920889" y="10237515"/>
            <a:ext cx="269394" cy="269394"/>
            <a:chOff x="0" y="0"/>
            <a:chExt cx="508000" cy="5080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508000" cy="508000"/>
            </a:xfrm>
            <a:custGeom>
              <a:avLst/>
              <a:gdLst/>
              <a:ahLst/>
              <a:cxnLst/>
              <a:rect r="r" b="b" t="t" l="l"/>
              <a:pathLst>
                <a:path h="508000" w="508000">
                  <a:moveTo>
                    <a:pt x="254000" y="0"/>
                  </a:moveTo>
                  <a:lnTo>
                    <a:pt x="313961" y="194039"/>
                  </a:lnTo>
                  <a:lnTo>
                    <a:pt x="508000" y="194039"/>
                  </a:lnTo>
                  <a:lnTo>
                    <a:pt x="351019" y="313961"/>
                  </a:lnTo>
                  <a:lnTo>
                    <a:pt x="410981" y="508000"/>
                  </a:lnTo>
                  <a:lnTo>
                    <a:pt x="254000" y="388078"/>
                  </a:lnTo>
                  <a:lnTo>
                    <a:pt x="97019" y="508000"/>
                  </a:lnTo>
                  <a:lnTo>
                    <a:pt x="156981" y="313961"/>
                  </a:lnTo>
                  <a:lnTo>
                    <a:pt x="0" y="194039"/>
                  </a:lnTo>
                  <a:lnTo>
                    <a:pt x="194039" y="194039"/>
                  </a:lnTo>
                  <a:lnTo>
                    <a:pt x="254000" y="0"/>
                  </a:lnTo>
                  <a:close/>
                </a:path>
              </a:pathLst>
            </a:custGeom>
            <a:solidFill>
              <a:srgbClr val="F9C74F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508000" cy="546100"/>
            </a:xfrm>
            <a:prstGeom prst="rect">
              <a:avLst/>
            </a:prstGeom>
          </p:spPr>
          <p:txBody>
            <a:bodyPr anchor="ctr" rtlCol="false" tIns="35919" lIns="35919" bIns="35919" rIns="35919"/>
            <a:lstStyle/>
            <a:p>
              <a:pPr algn="l">
                <a:lnSpc>
                  <a:spcPts val="1679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362197" y="10237515"/>
            <a:ext cx="269394" cy="269394"/>
            <a:chOff x="0" y="0"/>
            <a:chExt cx="508000" cy="5080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508000" cy="508000"/>
            </a:xfrm>
            <a:custGeom>
              <a:avLst/>
              <a:gdLst/>
              <a:ahLst/>
              <a:cxnLst/>
              <a:rect r="r" b="b" t="t" l="l"/>
              <a:pathLst>
                <a:path h="508000" w="508000">
                  <a:moveTo>
                    <a:pt x="254000" y="0"/>
                  </a:moveTo>
                  <a:lnTo>
                    <a:pt x="313961" y="194039"/>
                  </a:lnTo>
                  <a:lnTo>
                    <a:pt x="508000" y="194039"/>
                  </a:lnTo>
                  <a:lnTo>
                    <a:pt x="351019" y="313961"/>
                  </a:lnTo>
                  <a:lnTo>
                    <a:pt x="410981" y="508000"/>
                  </a:lnTo>
                  <a:lnTo>
                    <a:pt x="254000" y="388078"/>
                  </a:lnTo>
                  <a:lnTo>
                    <a:pt x="97019" y="508000"/>
                  </a:lnTo>
                  <a:lnTo>
                    <a:pt x="156981" y="313961"/>
                  </a:lnTo>
                  <a:lnTo>
                    <a:pt x="0" y="194039"/>
                  </a:lnTo>
                  <a:lnTo>
                    <a:pt x="194039" y="194039"/>
                  </a:lnTo>
                  <a:lnTo>
                    <a:pt x="254000" y="0"/>
                  </a:lnTo>
                  <a:close/>
                </a:path>
              </a:pathLst>
            </a:custGeom>
            <a:solidFill>
              <a:srgbClr val="F9C74F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508000" cy="546100"/>
            </a:xfrm>
            <a:prstGeom prst="rect">
              <a:avLst/>
            </a:prstGeom>
          </p:spPr>
          <p:txBody>
            <a:bodyPr anchor="ctr" rtlCol="false" tIns="35919" lIns="35919" bIns="35919" rIns="35919"/>
            <a:lstStyle/>
            <a:p>
              <a:pPr algn="l">
                <a:lnSpc>
                  <a:spcPts val="1679"/>
                </a:lnSpc>
              </a:pPr>
            </a:p>
          </p:txBody>
        </p:sp>
      </p:grpSp>
      <p:pic>
        <p:nvPicPr>
          <p:cNvPr name="Picture 14" id="1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775280" y="7851786"/>
            <a:ext cx="2318124" cy="2318124"/>
          </a:xfrm>
          <a:prstGeom prst="rect">
            <a:avLst/>
          </a:prstGeom>
        </p:spPr>
      </p:pic>
      <p:grpSp>
        <p:nvGrpSpPr>
          <p:cNvPr name="Group 15" id="15"/>
          <p:cNvGrpSpPr/>
          <p:nvPr/>
        </p:nvGrpSpPr>
        <p:grpSpPr>
          <a:xfrm rot="0">
            <a:off x="336742" y="7521575"/>
            <a:ext cx="6883015" cy="365172"/>
            <a:chOff x="0" y="0"/>
            <a:chExt cx="12979400" cy="688611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2979400" cy="688611"/>
            </a:xfrm>
            <a:custGeom>
              <a:avLst/>
              <a:gdLst/>
              <a:ahLst/>
              <a:cxnLst/>
              <a:rect r="r" b="b" t="t" l="l"/>
              <a:pathLst>
                <a:path h="688611" w="12979400">
                  <a:moveTo>
                    <a:pt x="58420" y="0"/>
                  </a:moveTo>
                  <a:lnTo>
                    <a:pt x="12920980" y="0"/>
                  </a:lnTo>
                  <a:cubicBezTo>
                    <a:pt x="12953245" y="0"/>
                    <a:pt x="12979400" y="30830"/>
                    <a:pt x="12979400" y="68861"/>
                  </a:cubicBezTo>
                  <a:lnTo>
                    <a:pt x="12979400" y="619750"/>
                  </a:lnTo>
                  <a:cubicBezTo>
                    <a:pt x="12979400" y="657781"/>
                    <a:pt x="12953245" y="688611"/>
                    <a:pt x="12920980" y="688611"/>
                  </a:cubicBezTo>
                  <a:lnTo>
                    <a:pt x="58420" y="688611"/>
                  </a:lnTo>
                  <a:cubicBezTo>
                    <a:pt x="26156" y="688611"/>
                    <a:pt x="0" y="657781"/>
                    <a:pt x="0" y="619750"/>
                  </a:cubicBezTo>
                  <a:lnTo>
                    <a:pt x="0" y="68861"/>
                  </a:lnTo>
                  <a:cubicBezTo>
                    <a:pt x="0" y="30830"/>
                    <a:pt x="26156" y="0"/>
                    <a:pt x="58420" y="0"/>
                  </a:cubicBezTo>
                  <a:close/>
                </a:path>
              </a:pathLst>
            </a:custGeom>
            <a:solidFill>
              <a:srgbClr val="F9C74F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19050"/>
              <a:ext cx="12979400" cy="707661"/>
            </a:xfrm>
            <a:prstGeom prst="rect">
              <a:avLst/>
            </a:prstGeom>
          </p:spPr>
          <p:txBody>
            <a:bodyPr anchor="ctr" rtlCol="false" tIns="35919" lIns="35919" bIns="35919" rIns="35919"/>
            <a:lstStyle/>
            <a:p>
              <a:pPr algn="ctr" marL="0" indent="0" lvl="0">
                <a:lnSpc>
                  <a:spcPts val="2177"/>
                </a:lnSpc>
                <a:spcBef>
                  <a:spcPct val="0"/>
                </a:spcBef>
              </a:pPr>
              <a:r>
                <a:rPr lang="en-US" sz="1555">
                  <a:solidFill>
                    <a:srgbClr val="000000"/>
                  </a:solidFill>
                  <a:latin typeface="VAG Rounded Next"/>
                  <a:ea typeface="VAG Rounded Next"/>
                  <a:cs typeface="VAG Rounded Next"/>
                  <a:sym typeface="VAG Rounded Next"/>
                </a:rPr>
                <a:t>Famous Songs</a:t>
              </a: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336742" y="6060173"/>
            <a:ext cx="6883015" cy="365172"/>
            <a:chOff x="0" y="0"/>
            <a:chExt cx="12979400" cy="688611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2979400" cy="688611"/>
            </a:xfrm>
            <a:custGeom>
              <a:avLst/>
              <a:gdLst/>
              <a:ahLst/>
              <a:cxnLst/>
              <a:rect r="r" b="b" t="t" l="l"/>
              <a:pathLst>
                <a:path h="688611" w="12979400">
                  <a:moveTo>
                    <a:pt x="58420" y="0"/>
                  </a:moveTo>
                  <a:lnTo>
                    <a:pt x="12920980" y="0"/>
                  </a:lnTo>
                  <a:cubicBezTo>
                    <a:pt x="12953245" y="0"/>
                    <a:pt x="12979400" y="30830"/>
                    <a:pt x="12979400" y="68861"/>
                  </a:cubicBezTo>
                  <a:lnTo>
                    <a:pt x="12979400" y="619750"/>
                  </a:lnTo>
                  <a:cubicBezTo>
                    <a:pt x="12979400" y="657781"/>
                    <a:pt x="12953245" y="688611"/>
                    <a:pt x="12920980" y="688611"/>
                  </a:cubicBezTo>
                  <a:lnTo>
                    <a:pt x="58420" y="688611"/>
                  </a:lnTo>
                  <a:cubicBezTo>
                    <a:pt x="26156" y="688611"/>
                    <a:pt x="0" y="657781"/>
                    <a:pt x="0" y="619750"/>
                  </a:cubicBezTo>
                  <a:lnTo>
                    <a:pt x="0" y="68861"/>
                  </a:lnTo>
                  <a:cubicBezTo>
                    <a:pt x="0" y="30830"/>
                    <a:pt x="26156" y="0"/>
                    <a:pt x="58420" y="0"/>
                  </a:cubicBezTo>
                  <a:close/>
                </a:path>
              </a:pathLst>
            </a:custGeom>
            <a:solidFill>
              <a:srgbClr val="1E3A5F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19050"/>
              <a:ext cx="12979400" cy="707661"/>
            </a:xfrm>
            <a:prstGeom prst="rect">
              <a:avLst/>
            </a:prstGeom>
          </p:spPr>
          <p:txBody>
            <a:bodyPr anchor="ctr" rtlCol="false" tIns="35919" lIns="35919" bIns="35919" rIns="35919"/>
            <a:lstStyle/>
            <a:p>
              <a:pPr algn="ctr" marL="0" indent="0" lvl="0">
                <a:lnSpc>
                  <a:spcPts val="2177"/>
                </a:lnSpc>
                <a:spcBef>
                  <a:spcPct val="0"/>
                </a:spcBef>
              </a:pPr>
              <a:r>
                <a:rPr lang="en-US" sz="1555" strike="noStrike" u="none">
                  <a:solidFill>
                    <a:srgbClr val="FFFFFF"/>
                  </a:solidFill>
                  <a:latin typeface="VAG Rounded Next"/>
                  <a:ea typeface="VAG Rounded Next"/>
                  <a:cs typeface="VAG Rounded Next"/>
                  <a:sym typeface="VAG Rounded Next"/>
                </a:rPr>
                <a:t>Did You Know?</a:t>
              </a: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4777104" y="1852746"/>
            <a:ext cx="2178482" cy="365172"/>
            <a:chOff x="0" y="0"/>
            <a:chExt cx="4107995" cy="688611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107995" cy="688611"/>
            </a:xfrm>
            <a:custGeom>
              <a:avLst/>
              <a:gdLst/>
              <a:ahLst/>
              <a:cxnLst/>
              <a:rect r="r" b="b" t="t" l="l"/>
              <a:pathLst>
                <a:path h="688611" w="4107995">
                  <a:moveTo>
                    <a:pt x="37794" y="0"/>
                  </a:moveTo>
                  <a:lnTo>
                    <a:pt x="4070201" y="0"/>
                  </a:lnTo>
                  <a:cubicBezTo>
                    <a:pt x="4080225" y="0"/>
                    <a:pt x="4089838" y="7255"/>
                    <a:pt x="4096925" y="20169"/>
                  </a:cubicBezTo>
                  <a:cubicBezTo>
                    <a:pt x="4104013" y="33083"/>
                    <a:pt x="4107995" y="50598"/>
                    <a:pt x="4107995" y="68861"/>
                  </a:cubicBezTo>
                  <a:lnTo>
                    <a:pt x="4107995" y="619750"/>
                  </a:lnTo>
                  <a:cubicBezTo>
                    <a:pt x="4107995" y="638013"/>
                    <a:pt x="4104013" y="655528"/>
                    <a:pt x="4096925" y="668442"/>
                  </a:cubicBezTo>
                  <a:cubicBezTo>
                    <a:pt x="4089838" y="681356"/>
                    <a:pt x="4080225" y="688611"/>
                    <a:pt x="4070201" y="688611"/>
                  </a:cubicBezTo>
                  <a:lnTo>
                    <a:pt x="37794" y="688611"/>
                  </a:lnTo>
                  <a:cubicBezTo>
                    <a:pt x="16921" y="688611"/>
                    <a:pt x="0" y="657781"/>
                    <a:pt x="0" y="619750"/>
                  </a:cubicBezTo>
                  <a:lnTo>
                    <a:pt x="0" y="68861"/>
                  </a:lnTo>
                  <a:cubicBezTo>
                    <a:pt x="0" y="30830"/>
                    <a:pt x="16921" y="0"/>
                    <a:pt x="37794" y="0"/>
                  </a:cubicBezTo>
                  <a:close/>
                </a:path>
              </a:pathLst>
            </a:custGeom>
            <a:solidFill>
              <a:srgbClr val="F9C74F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19050"/>
              <a:ext cx="4107995" cy="707661"/>
            </a:xfrm>
            <a:prstGeom prst="rect">
              <a:avLst/>
            </a:prstGeom>
          </p:spPr>
          <p:txBody>
            <a:bodyPr anchor="ctr" rtlCol="false" tIns="35919" lIns="35919" bIns="35919" rIns="35919"/>
            <a:lstStyle/>
            <a:p>
              <a:pPr algn="ctr" marL="0" indent="0" lvl="0">
                <a:lnSpc>
                  <a:spcPts val="2177"/>
                </a:lnSpc>
                <a:spcBef>
                  <a:spcPct val="0"/>
                </a:spcBef>
              </a:pPr>
              <a:r>
                <a:rPr lang="en-US" sz="1555">
                  <a:solidFill>
                    <a:srgbClr val="000000"/>
                  </a:solidFill>
                  <a:latin typeface="VAG Rounded Next"/>
                  <a:ea typeface="VAG Rounded Next"/>
                  <a:cs typeface="VAG Rounded Next"/>
                  <a:sym typeface="VAG Rounded Next"/>
                </a:rPr>
                <a:t>United Kingdom</a:t>
              </a:r>
            </a:p>
          </p:txBody>
        </p:sp>
      </p:grpSp>
      <p:grpSp>
        <p:nvGrpSpPr>
          <p:cNvPr name="Group 24" id="24"/>
          <p:cNvGrpSpPr/>
          <p:nvPr/>
        </p:nvGrpSpPr>
        <p:grpSpPr>
          <a:xfrm rot="0">
            <a:off x="547803" y="2029327"/>
            <a:ext cx="3712872" cy="3712872"/>
            <a:chOff x="0" y="0"/>
            <a:chExt cx="4318000" cy="4318000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4318000" cy="4318000"/>
            </a:xfrm>
            <a:custGeom>
              <a:avLst/>
              <a:gdLst/>
              <a:ahLst/>
              <a:cxnLst/>
              <a:rect r="r" b="b" t="t" l="l"/>
              <a:pathLst>
                <a:path h="4318000" w="4318000">
                  <a:moveTo>
                    <a:pt x="2159000" y="0"/>
                  </a:moveTo>
                  <a:cubicBezTo>
                    <a:pt x="966617" y="0"/>
                    <a:pt x="0" y="966617"/>
                    <a:pt x="0" y="2159000"/>
                  </a:cubicBezTo>
                  <a:cubicBezTo>
                    <a:pt x="0" y="3351383"/>
                    <a:pt x="966617" y="4318000"/>
                    <a:pt x="2159000" y="4318000"/>
                  </a:cubicBezTo>
                  <a:cubicBezTo>
                    <a:pt x="3351383" y="4318000"/>
                    <a:pt x="4318000" y="3351383"/>
                    <a:pt x="4318000" y="2159000"/>
                  </a:cubicBezTo>
                  <a:cubicBezTo>
                    <a:pt x="4318000" y="966617"/>
                    <a:pt x="3351383" y="0"/>
                    <a:pt x="2159000" y="0"/>
                  </a:cubicBezTo>
                  <a:close/>
                </a:path>
              </a:pathLst>
            </a:custGeom>
            <a:blipFill>
              <a:blip r:embed="rId3"/>
              <a:stretch>
                <a:fillRect l="-25000" t="0" r="-25000" b="0"/>
              </a:stretch>
            </a:blipFill>
            <a:ln w="28575" cap="sq">
              <a:solidFill>
                <a:srgbClr val="000000"/>
              </a:solidFill>
              <a:prstDash val="solid"/>
              <a:miter/>
            </a:ln>
          </p:spPr>
        </p:sp>
      </p:grpSp>
      <p:sp>
        <p:nvSpPr>
          <p:cNvPr name="Freeform 26" id="26"/>
          <p:cNvSpPr/>
          <p:nvPr/>
        </p:nvSpPr>
        <p:spPr>
          <a:xfrm flipH="false" flipV="false" rot="0">
            <a:off x="3598097" y="8125349"/>
            <a:ext cx="312456" cy="312456"/>
          </a:xfrm>
          <a:custGeom>
            <a:avLst/>
            <a:gdLst/>
            <a:ahLst/>
            <a:cxnLst/>
            <a:rect r="r" b="b" t="t" l="l"/>
            <a:pathLst>
              <a:path h="312456" w="312456">
                <a:moveTo>
                  <a:pt x="0" y="0"/>
                </a:moveTo>
                <a:lnTo>
                  <a:pt x="312457" y="0"/>
                </a:lnTo>
                <a:lnTo>
                  <a:pt x="312457" y="312456"/>
                </a:lnTo>
                <a:lnTo>
                  <a:pt x="0" y="31245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7" id="27"/>
          <p:cNvSpPr/>
          <p:nvPr/>
        </p:nvSpPr>
        <p:spPr>
          <a:xfrm flipH="false" flipV="false" rot="0">
            <a:off x="3603465" y="8743492"/>
            <a:ext cx="312456" cy="312456"/>
          </a:xfrm>
          <a:custGeom>
            <a:avLst/>
            <a:gdLst/>
            <a:ahLst/>
            <a:cxnLst/>
            <a:rect r="r" b="b" t="t" l="l"/>
            <a:pathLst>
              <a:path h="312456" w="312456">
                <a:moveTo>
                  <a:pt x="0" y="0"/>
                </a:moveTo>
                <a:lnTo>
                  <a:pt x="312457" y="0"/>
                </a:lnTo>
                <a:lnTo>
                  <a:pt x="312457" y="312457"/>
                </a:lnTo>
                <a:lnTo>
                  <a:pt x="0" y="31245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8" id="28"/>
          <p:cNvSpPr/>
          <p:nvPr/>
        </p:nvSpPr>
        <p:spPr>
          <a:xfrm flipH="true" flipV="true" rot="968170">
            <a:off x="2953253" y="9457236"/>
            <a:ext cx="825963" cy="498675"/>
          </a:xfrm>
          <a:custGeom>
            <a:avLst/>
            <a:gdLst/>
            <a:ahLst/>
            <a:cxnLst/>
            <a:rect r="r" b="b" t="t" l="l"/>
            <a:pathLst>
              <a:path h="498675" w="825963">
                <a:moveTo>
                  <a:pt x="825963" y="498675"/>
                </a:moveTo>
                <a:lnTo>
                  <a:pt x="0" y="498675"/>
                </a:lnTo>
                <a:lnTo>
                  <a:pt x="0" y="0"/>
                </a:lnTo>
                <a:lnTo>
                  <a:pt x="825963" y="0"/>
                </a:lnTo>
                <a:lnTo>
                  <a:pt x="825963" y="498675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9" id="29"/>
          <p:cNvSpPr/>
          <p:nvPr/>
        </p:nvSpPr>
        <p:spPr>
          <a:xfrm flipH="false" flipV="false" rot="0">
            <a:off x="3520287" y="9359017"/>
            <a:ext cx="478813" cy="337781"/>
          </a:xfrm>
          <a:custGeom>
            <a:avLst/>
            <a:gdLst/>
            <a:ahLst/>
            <a:cxnLst/>
            <a:rect r="r" b="b" t="t" l="l"/>
            <a:pathLst>
              <a:path h="337781" w="478813">
                <a:moveTo>
                  <a:pt x="0" y="0"/>
                </a:moveTo>
                <a:lnTo>
                  <a:pt x="478813" y="0"/>
                </a:lnTo>
                <a:lnTo>
                  <a:pt x="478813" y="337781"/>
                </a:lnTo>
                <a:lnTo>
                  <a:pt x="0" y="33778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30" id="30"/>
          <p:cNvSpPr/>
          <p:nvPr/>
        </p:nvSpPr>
        <p:spPr>
          <a:xfrm flipH="false" flipV="false" rot="0">
            <a:off x="5058867" y="2320972"/>
            <a:ext cx="1544295" cy="953602"/>
          </a:xfrm>
          <a:custGeom>
            <a:avLst/>
            <a:gdLst/>
            <a:ahLst/>
            <a:cxnLst/>
            <a:rect r="r" b="b" t="t" l="l"/>
            <a:pathLst>
              <a:path h="953602" w="1544295">
                <a:moveTo>
                  <a:pt x="0" y="0"/>
                </a:moveTo>
                <a:lnTo>
                  <a:pt x="1544295" y="0"/>
                </a:lnTo>
                <a:lnTo>
                  <a:pt x="1544295" y="953602"/>
                </a:lnTo>
                <a:lnTo>
                  <a:pt x="0" y="95360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grpSp>
        <p:nvGrpSpPr>
          <p:cNvPr name="Group 31" id="31"/>
          <p:cNvGrpSpPr/>
          <p:nvPr/>
        </p:nvGrpSpPr>
        <p:grpSpPr>
          <a:xfrm rot="0">
            <a:off x="4777104" y="3416005"/>
            <a:ext cx="2178482" cy="365172"/>
            <a:chOff x="0" y="0"/>
            <a:chExt cx="4107995" cy="688611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4107995" cy="688611"/>
            </a:xfrm>
            <a:custGeom>
              <a:avLst/>
              <a:gdLst/>
              <a:ahLst/>
              <a:cxnLst/>
              <a:rect r="r" b="b" t="t" l="l"/>
              <a:pathLst>
                <a:path h="688611" w="4107995">
                  <a:moveTo>
                    <a:pt x="37794" y="0"/>
                  </a:moveTo>
                  <a:lnTo>
                    <a:pt x="4070201" y="0"/>
                  </a:lnTo>
                  <a:cubicBezTo>
                    <a:pt x="4080225" y="0"/>
                    <a:pt x="4089838" y="7255"/>
                    <a:pt x="4096925" y="20169"/>
                  </a:cubicBezTo>
                  <a:cubicBezTo>
                    <a:pt x="4104013" y="33083"/>
                    <a:pt x="4107995" y="50598"/>
                    <a:pt x="4107995" y="68861"/>
                  </a:cubicBezTo>
                  <a:lnTo>
                    <a:pt x="4107995" y="619750"/>
                  </a:lnTo>
                  <a:cubicBezTo>
                    <a:pt x="4107995" y="638013"/>
                    <a:pt x="4104013" y="655528"/>
                    <a:pt x="4096925" y="668442"/>
                  </a:cubicBezTo>
                  <a:cubicBezTo>
                    <a:pt x="4089838" y="681356"/>
                    <a:pt x="4080225" y="688611"/>
                    <a:pt x="4070201" y="688611"/>
                  </a:cubicBezTo>
                  <a:lnTo>
                    <a:pt x="37794" y="688611"/>
                  </a:lnTo>
                  <a:cubicBezTo>
                    <a:pt x="16921" y="688611"/>
                    <a:pt x="0" y="657781"/>
                    <a:pt x="0" y="619750"/>
                  </a:cubicBezTo>
                  <a:lnTo>
                    <a:pt x="0" y="68861"/>
                  </a:lnTo>
                  <a:cubicBezTo>
                    <a:pt x="0" y="30830"/>
                    <a:pt x="16921" y="0"/>
                    <a:pt x="37794" y="0"/>
                  </a:cubicBezTo>
                  <a:close/>
                </a:path>
              </a:pathLst>
            </a:custGeom>
            <a:solidFill>
              <a:srgbClr val="F7CC5C"/>
            </a:solidFill>
          </p:spPr>
        </p:sp>
        <p:sp>
          <p:nvSpPr>
            <p:cNvPr name="TextBox 33" id="33"/>
            <p:cNvSpPr txBox="true"/>
            <p:nvPr/>
          </p:nvSpPr>
          <p:spPr>
            <a:xfrm>
              <a:off x="0" y="-19050"/>
              <a:ext cx="4107995" cy="707661"/>
            </a:xfrm>
            <a:prstGeom prst="rect">
              <a:avLst/>
            </a:prstGeom>
          </p:spPr>
          <p:txBody>
            <a:bodyPr anchor="ctr" rtlCol="false" tIns="35919" lIns="35919" bIns="35919" rIns="35919"/>
            <a:lstStyle/>
            <a:p>
              <a:pPr algn="ctr" marL="0" indent="0" lvl="0">
                <a:lnSpc>
                  <a:spcPts val="2177"/>
                </a:lnSpc>
                <a:spcBef>
                  <a:spcPct val="0"/>
                </a:spcBef>
              </a:pPr>
              <a:r>
                <a:rPr lang="en-US" sz="1555">
                  <a:solidFill>
                    <a:srgbClr val="000000"/>
                  </a:solidFill>
                  <a:latin typeface="VAG Rounded Next"/>
                  <a:ea typeface="VAG Rounded Next"/>
                  <a:cs typeface="VAG Rounded Next"/>
                  <a:sym typeface="VAG Rounded Next"/>
                </a:rPr>
                <a:t>Protected Characteristics:</a:t>
              </a:r>
            </a:p>
          </p:txBody>
        </p:sp>
      </p:grpSp>
      <p:sp>
        <p:nvSpPr>
          <p:cNvPr name="Freeform 34" id="34"/>
          <p:cNvSpPr/>
          <p:nvPr/>
        </p:nvSpPr>
        <p:spPr>
          <a:xfrm flipH="false" flipV="false" rot="0">
            <a:off x="6250978" y="329193"/>
            <a:ext cx="1068317" cy="1068317"/>
          </a:xfrm>
          <a:custGeom>
            <a:avLst/>
            <a:gdLst/>
            <a:ahLst/>
            <a:cxnLst/>
            <a:rect r="r" b="b" t="t" l="l"/>
            <a:pathLst>
              <a:path h="1068317" w="1068317">
                <a:moveTo>
                  <a:pt x="0" y="0"/>
                </a:moveTo>
                <a:lnTo>
                  <a:pt x="1068317" y="0"/>
                </a:lnTo>
                <a:lnTo>
                  <a:pt x="1068317" y="1068317"/>
                </a:lnTo>
                <a:lnTo>
                  <a:pt x="0" y="106831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TextBox 35" id="35"/>
          <p:cNvSpPr txBox="true"/>
          <p:nvPr/>
        </p:nvSpPr>
        <p:spPr>
          <a:xfrm rot="0">
            <a:off x="318368" y="492047"/>
            <a:ext cx="6871914" cy="11438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8474"/>
              </a:lnSpc>
              <a:spcBef>
                <a:spcPct val="0"/>
              </a:spcBef>
            </a:pPr>
            <a:r>
              <a:rPr lang="en-US" sz="6053" strike="noStrike" u="none">
                <a:solidFill>
                  <a:srgbClr val="F9C74F"/>
                </a:solidFill>
                <a:latin typeface="Rockstone"/>
                <a:ea typeface="Rockstone"/>
                <a:cs typeface="Rockstone"/>
                <a:sym typeface="Rockstone"/>
              </a:rPr>
              <a:t>DavId BowIe</a:t>
            </a:r>
          </a:p>
        </p:txBody>
      </p:sp>
      <p:sp>
        <p:nvSpPr>
          <p:cNvPr name="Freeform 36" id="36"/>
          <p:cNvSpPr/>
          <p:nvPr/>
        </p:nvSpPr>
        <p:spPr>
          <a:xfrm flipH="false" flipV="false" rot="0">
            <a:off x="221841" y="329193"/>
            <a:ext cx="1068317" cy="1068317"/>
          </a:xfrm>
          <a:custGeom>
            <a:avLst/>
            <a:gdLst/>
            <a:ahLst/>
            <a:cxnLst/>
            <a:rect r="r" b="b" t="t" l="l"/>
            <a:pathLst>
              <a:path h="1068317" w="1068317">
                <a:moveTo>
                  <a:pt x="0" y="0"/>
                </a:moveTo>
                <a:lnTo>
                  <a:pt x="1068318" y="0"/>
                </a:lnTo>
                <a:lnTo>
                  <a:pt x="1068318" y="1068317"/>
                </a:lnTo>
                <a:lnTo>
                  <a:pt x="0" y="106831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37" id="37"/>
          <p:cNvSpPr/>
          <p:nvPr/>
        </p:nvSpPr>
        <p:spPr>
          <a:xfrm flipH="false" flipV="false" rot="0">
            <a:off x="3418111" y="237914"/>
            <a:ext cx="2626173" cy="540389"/>
          </a:xfrm>
          <a:custGeom>
            <a:avLst/>
            <a:gdLst/>
            <a:ahLst/>
            <a:cxnLst/>
            <a:rect r="r" b="b" t="t" l="l"/>
            <a:pathLst>
              <a:path h="540389" w="2626173">
                <a:moveTo>
                  <a:pt x="0" y="0"/>
                </a:moveTo>
                <a:lnTo>
                  <a:pt x="2626173" y="0"/>
                </a:lnTo>
                <a:lnTo>
                  <a:pt x="2626173" y="540389"/>
                </a:lnTo>
                <a:lnTo>
                  <a:pt x="0" y="540389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-90557" r="0" b="-29542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1852484" y="179197"/>
            <a:ext cx="1745613" cy="541450"/>
          </a:xfrm>
          <a:custGeom>
            <a:avLst/>
            <a:gdLst/>
            <a:ahLst/>
            <a:cxnLst/>
            <a:rect r="r" b="b" t="t" l="l"/>
            <a:pathLst>
              <a:path h="541450" w="1745613">
                <a:moveTo>
                  <a:pt x="0" y="0"/>
                </a:moveTo>
                <a:lnTo>
                  <a:pt x="1745613" y="0"/>
                </a:lnTo>
                <a:lnTo>
                  <a:pt x="1745613" y="541450"/>
                </a:lnTo>
                <a:lnTo>
                  <a:pt x="0" y="54145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-59470" b="-414127"/>
            </a:stretch>
          </a:blipFill>
        </p:spPr>
      </p:sp>
      <p:sp>
        <p:nvSpPr>
          <p:cNvPr name="Freeform 39" id="39"/>
          <p:cNvSpPr/>
          <p:nvPr/>
        </p:nvSpPr>
        <p:spPr>
          <a:xfrm flipH="false" flipV="false" rot="0">
            <a:off x="5411051" y="3885762"/>
            <a:ext cx="839927" cy="888300"/>
          </a:xfrm>
          <a:custGeom>
            <a:avLst/>
            <a:gdLst/>
            <a:ahLst/>
            <a:cxnLst/>
            <a:rect r="r" b="b" t="t" l="l"/>
            <a:pathLst>
              <a:path h="888300" w="839927">
                <a:moveTo>
                  <a:pt x="0" y="0"/>
                </a:moveTo>
                <a:lnTo>
                  <a:pt x="839927" y="0"/>
                </a:lnTo>
                <a:lnTo>
                  <a:pt x="839927" y="888300"/>
                </a:lnTo>
                <a:lnTo>
                  <a:pt x="0" y="88830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0" r="0" b="0"/>
            </a:stretch>
          </a:blipFill>
        </p:spPr>
      </p:sp>
      <p:grpSp>
        <p:nvGrpSpPr>
          <p:cNvPr name="Group 40" id="40"/>
          <p:cNvGrpSpPr/>
          <p:nvPr/>
        </p:nvGrpSpPr>
        <p:grpSpPr>
          <a:xfrm rot="0">
            <a:off x="4777104" y="4774062"/>
            <a:ext cx="2178482" cy="365172"/>
            <a:chOff x="0" y="0"/>
            <a:chExt cx="4107995" cy="688611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4107995" cy="688611"/>
            </a:xfrm>
            <a:custGeom>
              <a:avLst/>
              <a:gdLst/>
              <a:ahLst/>
              <a:cxnLst/>
              <a:rect r="r" b="b" t="t" l="l"/>
              <a:pathLst>
                <a:path h="688611" w="4107995">
                  <a:moveTo>
                    <a:pt x="37794" y="0"/>
                  </a:moveTo>
                  <a:lnTo>
                    <a:pt x="4070201" y="0"/>
                  </a:lnTo>
                  <a:cubicBezTo>
                    <a:pt x="4080225" y="0"/>
                    <a:pt x="4089838" y="7255"/>
                    <a:pt x="4096925" y="20169"/>
                  </a:cubicBezTo>
                  <a:cubicBezTo>
                    <a:pt x="4104013" y="33083"/>
                    <a:pt x="4107995" y="50598"/>
                    <a:pt x="4107995" y="68861"/>
                  </a:cubicBezTo>
                  <a:lnTo>
                    <a:pt x="4107995" y="619750"/>
                  </a:lnTo>
                  <a:cubicBezTo>
                    <a:pt x="4107995" y="638013"/>
                    <a:pt x="4104013" y="655528"/>
                    <a:pt x="4096925" y="668442"/>
                  </a:cubicBezTo>
                  <a:cubicBezTo>
                    <a:pt x="4089838" y="681356"/>
                    <a:pt x="4080225" y="688611"/>
                    <a:pt x="4070201" y="688611"/>
                  </a:cubicBezTo>
                  <a:lnTo>
                    <a:pt x="37794" y="688611"/>
                  </a:lnTo>
                  <a:cubicBezTo>
                    <a:pt x="16921" y="688611"/>
                    <a:pt x="0" y="657781"/>
                    <a:pt x="0" y="619750"/>
                  </a:cubicBezTo>
                  <a:lnTo>
                    <a:pt x="0" y="68861"/>
                  </a:lnTo>
                  <a:cubicBezTo>
                    <a:pt x="0" y="30830"/>
                    <a:pt x="16921" y="0"/>
                    <a:pt x="37794" y="0"/>
                  </a:cubicBezTo>
                  <a:close/>
                </a:path>
              </a:pathLst>
            </a:custGeom>
            <a:solidFill>
              <a:srgbClr val="F7CC5C"/>
            </a:solidFill>
          </p:spPr>
        </p:sp>
        <p:sp>
          <p:nvSpPr>
            <p:cNvPr name="TextBox 42" id="42"/>
            <p:cNvSpPr txBox="true"/>
            <p:nvPr/>
          </p:nvSpPr>
          <p:spPr>
            <a:xfrm>
              <a:off x="0" y="-19050"/>
              <a:ext cx="4107995" cy="707661"/>
            </a:xfrm>
            <a:prstGeom prst="rect">
              <a:avLst/>
            </a:prstGeom>
          </p:spPr>
          <p:txBody>
            <a:bodyPr anchor="ctr" rtlCol="false" tIns="35919" lIns="35919" bIns="35919" rIns="35919"/>
            <a:lstStyle/>
            <a:p>
              <a:pPr algn="ctr" marL="0" indent="0" lvl="0">
                <a:lnSpc>
                  <a:spcPts val="2177"/>
                </a:lnSpc>
                <a:spcBef>
                  <a:spcPct val="0"/>
                </a:spcBef>
              </a:pPr>
              <a:r>
                <a:rPr lang="en-US" sz="1555">
                  <a:solidFill>
                    <a:srgbClr val="000000"/>
                  </a:solidFill>
                  <a:latin typeface="VAG Rounded Next"/>
                  <a:ea typeface="VAG Rounded Next"/>
                  <a:cs typeface="VAG Rounded Next"/>
                  <a:sym typeface="VAG Rounded Next"/>
                </a:rPr>
                <a:t>British Values</a:t>
              </a:r>
            </a:p>
          </p:txBody>
        </p:sp>
      </p:grpSp>
      <p:sp>
        <p:nvSpPr>
          <p:cNvPr name="Freeform 43" id="43"/>
          <p:cNvSpPr/>
          <p:nvPr/>
        </p:nvSpPr>
        <p:spPr>
          <a:xfrm flipH="false" flipV="false" rot="0">
            <a:off x="5175948" y="5215055"/>
            <a:ext cx="598500" cy="845118"/>
          </a:xfrm>
          <a:custGeom>
            <a:avLst/>
            <a:gdLst/>
            <a:ahLst/>
            <a:cxnLst/>
            <a:rect r="r" b="b" t="t" l="l"/>
            <a:pathLst>
              <a:path h="845118" w="598500">
                <a:moveTo>
                  <a:pt x="0" y="0"/>
                </a:moveTo>
                <a:lnTo>
                  <a:pt x="598500" y="0"/>
                </a:lnTo>
                <a:lnTo>
                  <a:pt x="598500" y="845118"/>
                </a:lnTo>
                <a:lnTo>
                  <a:pt x="0" y="845118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0" t="0" r="0" b="0"/>
            </a:stretch>
          </a:blipFill>
        </p:spPr>
      </p:sp>
      <p:sp>
        <p:nvSpPr>
          <p:cNvPr name="Freeform 44" id="44"/>
          <p:cNvSpPr/>
          <p:nvPr/>
        </p:nvSpPr>
        <p:spPr>
          <a:xfrm flipH="false" flipV="false" rot="0">
            <a:off x="5917254" y="5211173"/>
            <a:ext cx="607905" cy="852882"/>
          </a:xfrm>
          <a:custGeom>
            <a:avLst/>
            <a:gdLst/>
            <a:ahLst/>
            <a:cxnLst/>
            <a:rect r="r" b="b" t="t" l="l"/>
            <a:pathLst>
              <a:path h="852882" w="607905">
                <a:moveTo>
                  <a:pt x="0" y="0"/>
                </a:moveTo>
                <a:lnTo>
                  <a:pt x="607905" y="0"/>
                </a:lnTo>
                <a:lnTo>
                  <a:pt x="607905" y="852881"/>
                </a:lnTo>
                <a:lnTo>
                  <a:pt x="0" y="852881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l="0" t="0" r="0" b="0"/>
            </a:stretch>
          </a:blipFill>
        </p:spPr>
      </p:sp>
      <p:sp>
        <p:nvSpPr>
          <p:cNvPr name="Freeform 45" id="45"/>
          <p:cNvSpPr/>
          <p:nvPr/>
        </p:nvSpPr>
        <p:spPr>
          <a:xfrm flipH="false" flipV="false" rot="0">
            <a:off x="907586" y="8002897"/>
            <a:ext cx="2015901" cy="2015901"/>
          </a:xfrm>
          <a:custGeom>
            <a:avLst/>
            <a:gdLst/>
            <a:ahLst/>
            <a:cxnLst/>
            <a:rect r="r" b="b" t="t" l="l"/>
            <a:pathLst>
              <a:path h="2015901" w="2015901">
                <a:moveTo>
                  <a:pt x="0" y="0"/>
                </a:moveTo>
                <a:lnTo>
                  <a:pt x="2015901" y="0"/>
                </a:lnTo>
                <a:lnTo>
                  <a:pt x="2015901" y="2015901"/>
                </a:lnTo>
                <a:lnTo>
                  <a:pt x="0" y="2015901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 l="0" t="0" r="0" b="0"/>
            </a:stretch>
          </a:blipFill>
        </p:spPr>
      </p:sp>
      <p:sp>
        <p:nvSpPr>
          <p:cNvPr name="TextBox 46" id="46"/>
          <p:cNvSpPr txBox="true"/>
          <p:nvPr/>
        </p:nvSpPr>
        <p:spPr>
          <a:xfrm rot="0">
            <a:off x="390735" y="6497793"/>
            <a:ext cx="6883015" cy="8852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781"/>
              </a:lnSpc>
              <a:spcBef>
                <a:spcPct val="0"/>
              </a:spcBef>
            </a:pPr>
            <a:r>
              <a:rPr lang="en-US" b="true" sz="1272" strike="noStrike" u="none">
                <a:solidFill>
                  <a:srgbClr val="333333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- His real name was David Robert Jones.</a:t>
            </a:r>
          </a:p>
          <a:p>
            <a:pPr algn="l" marL="0" indent="0" lvl="0">
              <a:lnSpc>
                <a:spcPts val="1781"/>
              </a:lnSpc>
              <a:spcBef>
                <a:spcPct val="0"/>
              </a:spcBef>
            </a:pPr>
            <a:r>
              <a:rPr lang="en-US" b="true" sz="1272" strike="noStrike" u="none">
                <a:solidFill>
                  <a:srgbClr val="333333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- He had different coloured eyes (one pupil was permanently dilated).</a:t>
            </a:r>
          </a:p>
          <a:p>
            <a:pPr algn="l" marL="0" indent="0" lvl="0">
              <a:lnSpc>
                <a:spcPts val="1781"/>
              </a:lnSpc>
              <a:spcBef>
                <a:spcPct val="0"/>
              </a:spcBef>
            </a:pPr>
            <a:r>
              <a:rPr lang="en-US" b="true" sz="1272" strike="noStrike" u="none">
                <a:solidFill>
                  <a:srgbClr val="333333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- He sold over 140 million records worldwide.</a:t>
            </a:r>
          </a:p>
          <a:p>
            <a:pPr algn="l" marL="0" indent="0" lvl="0">
              <a:lnSpc>
                <a:spcPts val="1781"/>
              </a:lnSpc>
              <a:spcBef>
                <a:spcPct val="0"/>
              </a:spcBef>
            </a:pPr>
            <a:r>
              <a:rPr lang="en-US" b="true" sz="1272" strike="noStrike" u="none">
                <a:solidFill>
                  <a:srgbClr val="333333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- He was also an actor and appeared in films like Labyrinth.</a:t>
            </a:r>
          </a:p>
        </p:txBody>
      </p:sp>
      <p:sp>
        <p:nvSpPr>
          <p:cNvPr name="TextBox 47" id="47"/>
          <p:cNvSpPr txBox="true"/>
          <p:nvPr/>
        </p:nvSpPr>
        <p:spPr>
          <a:xfrm rot="0">
            <a:off x="4092757" y="8100772"/>
            <a:ext cx="2363932" cy="222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764"/>
              </a:lnSpc>
              <a:spcBef>
                <a:spcPct val="0"/>
              </a:spcBef>
            </a:pPr>
            <a:r>
              <a:rPr lang="en-US" b="true" sz="1470" strike="noStrike" u="none">
                <a:solidFill>
                  <a:srgbClr val="333333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Let’s Dance</a:t>
            </a:r>
          </a:p>
        </p:txBody>
      </p:sp>
      <p:sp>
        <p:nvSpPr>
          <p:cNvPr name="TextBox 48" id="48"/>
          <p:cNvSpPr txBox="true"/>
          <p:nvPr/>
        </p:nvSpPr>
        <p:spPr>
          <a:xfrm rot="0">
            <a:off x="4092757" y="8349962"/>
            <a:ext cx="2363932" cy="1751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425"/>
              </a:lnSpc>
              <a:spcBef>
                <a:spcPct val="0"/>
              </a:spcBef>
            </a:pPr>
            <a:r>
              <a:rPr lang="en-US" b="true" sz="1187" strike="noStrike" u="none">
                <a:solidFill>
                  <a:srgbClr val="333333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1983 - EMI America Records</a:t>
            </a:r>
          </a:p>
        </p:txBody>
      </p:sp>
      <p:sp>
        <p:nvSpPr>
          <p:cNvPr name="TextBox 49" id="49"/>
          <p:cNvSpPr txBox="true"/>
          <p:nvPr/>
        </p:nvSpPr>
        <p:spPr>
          <a:xfrm rot="0">
            <a:off x="4098125" y="8720378"/>
            <a:ext cx="2363932" cy="222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764"/>
              </a:lnSpc>
              <a:spcBef>
                <a:spcPct val="0"/>
              </a:spcBef>
            </a:pPr>
            <a:r>
              <a:rPr lang="en-US" b="true" sz="1470" strike="noStrike" u="none">
                <a:solidFill>
                  <a:srgbClr val="333333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Heroes</a:t>
            </a:r>
          </a:p>
        </p:txBody>
      </p:sp>
      <p:sp>
        <p:nvSpPr>
          <p:cNvPr name="TextBox 50" id="50"/>
          <p:cNvSpPr txBox="true"/>
          <p:nvPr/>
        </p:nvSpPr>
        <p:spPr>
          <a:xfrm rot="0">
            <a:off x="4098125" y="8962833"/>
            <a:ext cx="2363932" cy="1751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425"/>
              </a:lnSpc>
              <a:spcBef>
                <a:spcPct val="0"/>
              </a:spcBef>
            </a:pPr>
            <a:r>
              <a:rPr lang="en-US" b="true" sz="1187" strike="noStrike" u="none">
                <a:solidFill>
                  <a:srgbClr val="333333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1977 - RCA Records</a:t>
            </a:r>
          </a:p>
        </p:txBody>
      </p:sp>
      <p:sp>
        <p:nvSpPr>
          <p:cNvPr name="TextBox 51" id="51"/>
          <p:cNvSpPr txBox="true"/>
          <p:nvPr/>
        </p:nvSpPr>
        <p:spPr>
          <a:xfrm rot="0">
            <a:off x="4103493" y="9339984"/>
            <a:ext cx="2363932" cy="222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764"/>
              </a:lnSpc>
              <a:spcBef>
                <a:spcPct val="0"/>
              </a:spcBef>
            </a:pPr>
            <a:r>
              <a:rPr lang="en-US" b="true" sz="1470" strike="noStrike" u="none">
                <a:solidFill>
                  <a:srgbClr val="333333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Space Oddity</a:t>
            </a:r>
          </a:p>
        </p:txBody>
      </p:sp>
      <p:sp>
        <p:nvSpPr>
          <p:cNvPr name="TextBox 52" id="52"/>
          <p:cNvSpPr txBox="true"/>
          <p:nvPr/>
        </p:nvSpPr>
        <p:spPr>
          <a:xfrm rot="0">
            <a:off x="4103493" y="9582439"/>
            <a:ext cx="2363932" cy="1751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425"/>
              </a:lnSpc>
              <a:spcBef>
                <a:spcPct val="0"/>
              </a:spcBef>
            </a:pPr>
            <a:r>
              <a:rPr lang="en-US" b="true" sz="1187" strike="noStrike" u="none">
                <a:solidFill>
                  <a:srgbClr val="333333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1969 - Phillips/Mercury Records</a:t>
            </a:r>
          </a:p>
        </p:txBody>
      </p:sp>
      <p:sp>
        <p:nvSpPr>
          <p:cNvPr name="TextBox 53" id="53"/>
          <p:cNvSpPr txBox="true"/>
          <p:nvPr/>
        </p:nvSpPr>
        <p:spPr>
          <a:xfrm rot="0">
            <a:off x="1708748" y="10212976"/>
            <a:ext cx="4091155" cy="3058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57"/>
              </a:lnSpc>
              <a:spcBef>
                <a:spcPct val="0"/>
              </a:spcBef>
            </a:pPr>
            <a:r>
              <a:rPr lang="en-US" b="true" sz="1964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www.musicianofthemonth.co.uk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DAHMkge6Eho</dc:identifier>
  <dcterms:modified xsi:type="dcterms:W3CDTF">2011-08-01T06:04:30Z</dcterms:modified>
  <cp:revision>1</cp:revision>
  <dc:title>David Bowie Poster (A4)</dc:title>
</cp:coreProperties>
</file>